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096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119967"/>
          </a:xfrm>
          <a:prstGeom prst="rect">
            <a:avLst/>
          </a:prstGeom>
        </p:spPr>
        <p:txBody>
          <a:bodyPr anchor="b"/>
          <a:lstStyle>
            <a:lvl1pPr algn="ctr">
              <a:defRPr sz="5300"/>
            </a:lvl1pPr>
          </a:lstStyle>
          <a:p>
            <a:pPr lvl="0">
              <a:defRPr sz="1800"/>
            </a:pPr>
            <a:r>
              <a:rPr sz="53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3201811"/>
            <a:ext cx="6858000" cy="289418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100"/>
            </a:lvl1pPr>
          </a:lstStyle>
          <a:p>
            <a:pPr lvl="0">
              <a:defRPr sz="1800"/>
            </a:pPr>
            <a:r>
              <a:rPr sz="2100"/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6" cy="58151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1" y="324555"/>
            <a:ext cx="5800726" cy="577144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055535"/>
          </a:xfrm>
          <a:prstGeom prst="rect">
            <a:avLst/>
          </a:prstGeom>
        </p:spPr>
        <p:txBody>
          <a:bodyPr anchor="b"/>
          <a:lstStyle>
            <a:lvl1pPr>
              <a:defRPr sz="5300"/>
            </a:lvl1pPr>
          </a:lstStyle>
          <a:p>
            <a:pPr lvl="0">
              <a:defRPr sz="1800"/>
            </a:pPr>
            <a:r>
              <a:rPr sz="5300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7" y="4079523"/>
            <a:ext cx="7886701" cy="20164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</a:lstStyle>
          <a:p>
            <a:pPr lvl="0">
              <a:defRPr sz="1800"/>
            </a:pPr>
            <a:r>
              <a:rPr sz="2100"/>
              <a:t>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622777"/>
            <a:ext cx="3886200" cy="44732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1" y="324557"/>
            <a:ext cx="7886701" cy="11782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1" y="1494367"/>
            <a:ext cx="3868341" cy="73236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100" b="1"/>
            </a:lvl1pPr>
          </a:lstStyle>
          <a:p>
            <a:pPr lvl="0">
              <a:defRPr sz="1800" b="0"/>
            </a:pPr>
            <a:r>
              <a:rPr sz="2100" b="1"/>
              <a:t>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0" y="324557"/>
            <a:ext cx="7886700" cy="11782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1828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887391" y="877712"/>
            <a:ext cx="4629151" cy="5218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43475" indent="-237070">
              <a:defRPr sz="2800"/>
            </a:lvl2pPr>
            <a:lvl3pPr marL="1083747" indent="-270937">
              <a:defRPr sz="2800"/>
            </a:lvl3pPr>
            <a:lvl4pPr marL="1553902" indent="-334687">
              <a:defRPr sz="2800"/>
            </a:lvl4pPr>
            <a:lvl5pPr marL="1960307" indent="-334687">
              <a:defRPr sz="2800"/>
            </a:lvl5pPr>
          </a:lstStyle>
          <a:p>
            <a:pPr lvl="0">
              <a:defRPr sz="1800"/>
            </a:pPr>
            <a:r>
              <a:rPr sz="2800"/>
              <a:t>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1828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2949178" cy="4267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04614"/>
            <a:ext cx="7886700" cy="1418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39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622777"/>
            <a:ext cx="7886700" cy="447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400"/>
              <a:t>Edit Master text styles</a:t>
            </a:r>
          </a:p>
          <a:p>
            <a:pPr lvl="1">
              <a:defRPr sz="1800"/>
            </a:pPr>
            <a:r>
              <a:rPr sz="2400"/>
              <a:t>Second level</a:t>
            </a:r>
          </a:p>
          <a:p>
            <a:pPr lvl="2">
              <a:defRPr sz="1800"/>
            </a:pPr>
            <a:r>
              <a:rPr sz="2400"/>
              <a:t>Third level</a:t>
            </a:r>
          </a:p>
          <a:p>
            <a:pPr lvl="3">
              <a:defRPr sz="1800"/>
            </a:pPr>
            <a:r>
              <a:rPr sz="2400"/>
              <a:t>Fourth level</a:t>
            </a:r>
          </a:p>
          <a:p>
            <a:pPr lvl="4">
              <a:defRPr sz="1800"/>
            </a:pPr>
            <a:r>
              <a:rPr sz="24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5696798"/>
            <a:ext cx="2057400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1pPr>
      <a:lvl2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2pPr>
      <a:lvl3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3pPr>
      <a:lvl4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4pPr>
      <a:lvl5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5pPr>
      <a:lvl6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6pPr>
      <a:lvl7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7pPr>
      <a:lvl8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8pPr>
      <a:lvl9pPr defTabSz="812809">
        <a:lnSpc>
          <a:spcPct val="90000"/>
        </a:lnSpc>
        <a:defRPr sz="3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03203" indent="-203203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1pPr>
      <a:lvl2pPr marL="638636" indent="-232231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2pPr>
      <a:lvl3pPr marL="1099684" indent="-28687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3pPr>
      <a:lvl4pPr marL="1524019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4pPr>
      <a:lvl5pPr marL="1930424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5pPr>
      <a:lvl6pPr marL="2336829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6pPr>
      <a:lvl7pPr marL="2743234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7pPr>
      <a:lvl8pPr marL="3149639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8pPr>
      <a:lvl9pPr marL="3556044" indent="-304804" defTabSz="812809">
        <a:lnSpc>
          <a:spcPct val="90000"/>
        </a:lnSpc>
        <a:spcBef>
          <a:spcPts val="8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0" y="4571999"/>
            <a:ext cx="9152336" cy="1524001"/>
          </a:xfrm>
          <a:prstGeom prst="rect">
            <a:avLst/>
          </a:pr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1" name="Shape 51"/>
          <p:cNvSpPr/>
          <p:nvPr/>
        </p:nvSpPr>
        <p:spPr>
          <a:xfrm>
            <a:off x="214835" y="4615180"/>
            <a:ext cx="3873815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n-US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VILA</a:t>
            </a:r>
            <a:endParaRPr sz="21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0"/>
            <a:r>
              <a:rPr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by Leonidas</a:t>
            </a:r>
            <a:endParaRPr sz="1200" i="1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6 r</a:t>
            </a:r>
            <a:r>
              <a:rPr lang="en-US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ooms</a:t>
            </a:r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 / Number of guests 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12</a:t>
            </a:r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Sea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cove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view</a:t>
            </a:r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Location /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sea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8 m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pebble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beach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150 m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restaurants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350 m</a:t>
            </a:r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" y="0"/>
            <a:ext cx="9143173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413" y="4572000"/>
            <a:ext cx="9152336" cy="1524000"/>
          </a:xfrm>
          <a:prstGeom prst="rect">
            <a:avLst/>
          </a:pr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50016" y="4704079"/>
            <a:ext cx="682081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ROOMS </a:t>
            </a:r>
            <a:endParaRPr sz="21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0" algn="l"/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6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bedrooms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en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suite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bathrooms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2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kitchens</a:t>
            </a:r>
            <a:endParaRPr lang="hr-HR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1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dining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area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1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living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room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fireplace</a:t>
            </a:r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86918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0" y="4519330"/>
            <a:ext cx="9152336" cy="1524000"/>
          </a:xfrm>
          <a:prstGeom prst="rect">
            <a:avLst/>
          </a:pr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50016" y="4704079"/>
            <a:ext cx="5614756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COMFORT</a:t>
            </a:r>
            <a:endParaRPr sz="21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Air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condition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wellness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outdoor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terrace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sundecks</a:t>
            </a:r>
            <a:endParaRPr lang="hr-HR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Heated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swimming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pool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plateau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2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outdoor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jacuzzis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sauna</a:t>
            </a:r>
          </a:p>
          <a:p>
            <a:pPr lvl="0" algn="l"/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" y="0"/>
            <a:ext cx="9143173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-4168" y="4572000"/>
            <a:ext cx="9152336" cy="1524000"/>
          </a:xfrm>
          <a:prstGeom prst="rect">
            <a:avLst/>
          </a:pr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50016" y="4704079"/>
            <a:ext cx="3917096" cy="96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ENTERTAINMENT</a:t>
            </a:r>
          </a:p>
          <a:p>
            <a:pPr lvl="0" algn="ctr"/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1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Billiar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table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heated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swimming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pool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terrace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garniture</a:t>
            </a:r>
          </a:p>
          <a:p>
            <a:pPr lvl="0" algn="l"/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Outdoor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barbecue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SAT LCD TV / Internet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access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</a:t>
            </a:r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02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4566" y="4572000"/>
            <a:ext cx="9152336" cy="1524000"/>
          </a:xfrm>
          <a:prstGeom prst="rect">
            <a:avLst/>
          </a:pr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50016" y="4704079"/>
            <a:ext cx="6095605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EQUIPMENT</a:t>
            </a:r>
            <a:endParaRPr sz="21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0" algn="ctr"/>
            <a:endParaRPr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Internet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access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2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fully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equipped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kitchens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1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billiar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table</a:t>
            </a:r>
          </a:p>
          <a:p>
            <a:pPr lvl="0" algn="l"/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Sauna / wellness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plateau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by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pool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sundecks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indoor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fireplace</a:t>
            </a:r>
            <a:endParaRPr lang="hr-HR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l"/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Outdoor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barbecue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2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washing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machines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4 parking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places</a:t>
            </a:r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-4168" y="4572000"/>
            <a:ext cx="9152336" cy="1524000"/>
          </a:xfrm>
          <a:prstGeom prst="rect">
            <a:avLst/>
          </a:pr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50016" y="4704079"/>
            <a:ext cx="7648508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DISTANCES </a:t>
            </a:r>
            <a:endParaRPr sz="210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"/>
            </a:endParaRPr>
          </a:p>
          <a:p>
            <a:pPr lvl="0" algn="l"/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 center of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village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Grscica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350 m </a:t>
            </a:r>
            <a:r>
              <a:rPr lang="hr-HR" sz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and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Blato 7 km</a:t>
            </a:r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Sea 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8</a:t>
            </a:r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m / restaurants 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350 m</a:t>
            </a:r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/ grocery shop 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2</a:t>
            </a:r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k</a:t>
            </a:r>
            <a:r>
              <a:rPr lang="en-US" sz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</a:t>
            </a:r>
          </a:p>
          <a:p>
            <a:pPr lvl="0" algn="l"/>
            <a:endParaRPr lang="en-US" sz="12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599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0" y="12700"/>
            <a:ext cx="3886995" cy="6083300"/>
          </a:xfrm>
          <a:prstGeom prst="rect">
            <a:avLst/>
          </a:prstGeom>
          <a:solidFill>
            <a:srgbClr val="0000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85750" y="1103630"/>
            <a:ext cx="3307160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hr-HR" sz="21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VILLA MAGIC</a:t>
            </a:r>
            <a:endParaRPr sz="11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just"/>
            <a:endParaRPr sz="11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just"/>
            <a:endParaRPr sz="11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 algn="just"/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Villa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Magic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situated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in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peacful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cove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of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Grscica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on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island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of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Korcula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. </a:t>
            </a:r>
          </a:p>
          <a:p>
            <a:pPr lvl="0" algn="just"/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Villa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has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4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floors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6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rooms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heated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swimming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pool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, sauna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wellness.</a:t>
            </a:r>
          </a:p>
          <a:p>
            <a:pPr lvl="0" algn="just"/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Inside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Villa are 2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kitchens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living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room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fireplace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dining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area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</a:p>
          <a:p>
            <a:pPr lvl="0" algn="just"/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Villa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has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beautiful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terraces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with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seaviews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garniture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by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pool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are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sundecks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</a:p>
          <a:p>
            <a:pPr lvl="0" algn="just"/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You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can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use Internet,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watch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satellite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TV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or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play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billiar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. Villa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has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4 parking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places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.</a:t>
            </a:r>
          </a:p>
          <a:p>
            <a:pPr lvl="0" algn="just"/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Distace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from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sea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is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8 m,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from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the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center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of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villafe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hr-HR" sz="11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Grscica</a:t>
            </a:r>
            <a:r>
              <a:rPr lang="hr-HR" sz="11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350 m.</a:t>
            </a:r>
          </a:p>
          <a:p>
            <a:pPr lvl="0" algn="just"/>
            <a:endParaRPr sz="110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85749" y="4780280"/>
            <a:ext cx="330716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1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251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Marta Grahovac</cp:lastModifiedBy>
  <cp:revision>12</cp:revision>
  <dcterms:modified xsi:type="dcterms:W3CDTF">2017-10-13T12:06:29Z</dcterms:modified>
</cp:coreProperties>
</file>